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7" r:id="rId6"/>
    <p:sldId id="268" r:id="rId7"/>
    <p:sldId id="274" r:id="rId8"/>
    <p:sldId id="271" r:id="rId9"/>
    <p:sldId id="269" r:id="rId10"/>
    <p:sldId id="270" r:id="rId11"/>
    <p:sldId id="273" r:id="rId12"/>
  </p:sldIdLst>
  <p:sldSz cx="12192000" cy="6858000"/>
  <p:notesSz cx="7053263" cy="9309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712" autoAdjust="0"/>
  </p:normalViewPr>
  <p:slideViewPr>
    <p:cSldViewPr snapToGrid="0">
      <p:cViewPr varScale="1">
        <p:scale>
          <a:sx n="77" d="100"/>
          <a:sy n="77" d="100"/>
        </p:scale>
        <p:origin x="126" y="7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pPr/>
              <a:t>3/3/2025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pPr/>
              <a:t>3/3/2025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rtlediary.com/" TargetMode="External"/><Relationship Id="rId3" Type="http://schemas.openxmlformats.org/officeDocument/2006/relationships/hyperlink" Target="http://www.starfall.com/" TargetMode="External"/><Relationship Id="rId7" Type="http://schemas.openxmlformats.org/officeDocument/2006/relationships/hyperlink" Target="http://www.abcya.com/" TargetMode="External"/><Relationship Id="rId2" Type="http://schemas.openxmlformats.org/officeDocument/2006/relationships/hyperlink" Target="http://www.ixl.xom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spellingcity.com/" TargetMode="External"/><Relationship Id="rId11" Type="http://schemas.openxmlformats.org/officeDocument/2006/relationships/hyperlink" Target="http://www.boomlearning.com/" TargetMode="External"/><Relationship Id="rId5" Type="http://schemas.openxmlformats.org/officeDocument/2006/relationships/hyperlink" Target="http://www.learningchocolate.com/" TargetMode="External"/><Relationship Id="rId10" Type="http://schemas.openxmlformats.org/officeDocument/2006/relationships/hyperlink" Target="http://www.coolmath.com/" TargetMode="External"/><Relationship Id="rId4" Type="http://schemas.openxmlformats.org/officeDocument/2006/relationships/hyperlink" Target="http://www.pbskids.org/" TargetMode="External"/><Relationship Id="rId9" Type="http://schemas.openxmlformats.org/officeDocument/2006/relationships/hyperlink" Target="http://www.flocabular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" y="1256972"/>
            <a:ext cx="6230657" cy="5314602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2024-2025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163537" y="2772230"/>
            <a:ext cx="4785506" cy="1598218"/>
          </a:xfrm>
        </p:spPr>
        <p:txBody>
          <a:bodyPr/>
          <a:lstStyle/>
          <a:p>
            <a:pPr algn="ctr"/>
            <a:r>
              <a:rPr lang="en-US" sz="2400" dirty="0" smtClean="0"/>
              <a:t>March</a:t>
            </a:r>
            <a:r>
              <a:rPr lang="en-US" sz="2400" dirty="0" smtClean="0"/>
              <a:t> </a:t>
            </a:r>
            <a:r>
              <a:rPr lang="en-US" sz="2400" dirty="0"/>
              <a:t>2025 </a:t>
            </a:r>
            <a:br>
              <a:rPr lang="en-US" sz="2400" dirty="0"/>
            </a:br>
            <a:r>
              <a:rPr lang="en-US" sz="2400" dirty="0"/>
              <a:t>Month At A Glance</a:t>
            </a:r>
            <a:br>
              <a:rPr lang="en-US" sz="2400" dirty="0"/>
            </a:br>
            <a:r>
              <a:rPr lang="en-US" sz="2400" dirty="0"/>
              <a:t>(MAG)  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Ms. F. Tuff</a:t>
            </a:r>
            <a:endParaRPr lang="ru-RU" dirty="0"/>
          </a:p>
        </p:txBody>
      </p:sp>
      <p:sp>
        <p:nvSpPr>
          <p:cNvPr id="4" name="AutoShape 2" descr="High Expectations for Students With Multiple Impairments | Edutop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91751" y="838304"/>
            <a:ext cx="6172200" cy="52900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“WH” Questions Reading Passages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Weekly Spelling Words/Write Sentences 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 Types of Sentences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Coordinate Planes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Coins/Counting Money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Amphibians &amp;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Insect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Studies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 &amp; Responsibilities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Producers &amp; Consumers</a:t>
            </a: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March</a:t>
            </a:r>
            <a:r>
              <a:rPr lang="en-US" sz="3600" dirty="0" smtClean="0"/>
              <a:t> </a:t>
            </a:r>
            <a:r>
              <a:rPr lang="en-US" sz="3600" dirty="0"/>
              <a:t>2025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65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801666"/>
            <a:ext cx="6172200" cy="49728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ULS-Current Events/Breaking News</a:t>
            </a: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Skills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 Skills Bingo (food, time, money, community, sight word and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would you do?</a:t>
            </a: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Social-Emotional-Behavioral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Card/Board/Online Games 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Musical Chairs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Indoor Volleyball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Curriculum-ULS (Unique Learning System)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19—Our Changing Earth—Earth and Space Science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(Investigates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Earth and the many changes it undergoes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March</a:t>
            </a:r>
            <a:r>
              <a:rPr lang="en-US" sz="3600" dirty="0" smtClean="0"/>
              <a:t> </a:t>
            </a:r>
            <a:r>
              <a:rPr lang="en-US" sz="3600" dirty="0"/>
              <a:t>2025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4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443867" y="1428319"/>
            <a:ext cx="6172200" cy="48826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 on Individual IEP Goals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IEP Goals and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Progress Monitoring—Bi-weekly (Wednesday)</a:t>
            </a:r>
            <a:endParaRPr lang="en-US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Vocational/Job Skills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Sorting into various categories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Solving in the Workplace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Easter Seals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—Visits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Teaches Job Skills—Every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Friday during 6</a:t>
            </a:r>
            <a:r>
              <a:rPr lang="en-US" sz="1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period (12:35-1:20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March</a:t>
            </a:r>
            <a:r>
              <a:rPr lang="en-US" sz="3600" dirty="0" smtClean="0"/>
              <a:t> </a:t>
            </a:r>
            <a:r>
              <a:rPr lang="en-US" sz="3600" dirty="0"/>
              <a:t>2025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Welcome!! Our class will be exploring the following topics this month.</a:t>
            </a:r>
          </a:p>
        </p:txBody>
      </p:sp>
      <p:pic>
        <p:nvPicPr>
          <p:cNvPr id="12" name="Picture 2" descr="At A Glance - Pair Of Cartoon Eyes - Free Transparent PNG Clipart Images 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186" y="4784149"/>
            <a:ext cx="944703" cy="71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7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132715" y="1151474"/>
            <a:ext cx="6278495" cy="49352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read with your child and reinforce skills DAILY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PowerUp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Asynchronous Learning Day-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Spring Parent Conference Window—February 18</a:t>
            </a:r>
            <a:r>
              <a:rPr lang="en-US" sz="1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-March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1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Spring Semester Progress Report #2—March 28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Hours—7:25 am to 2:15 pm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feel free to contact me if you have any questions or concerns.</a:t>
            </a: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102864" y="762243"/>
            <a:ext cx="467548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Remember!!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1524001" y="3121573"/>
            <a:ext cx="2464675" cy="20179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27432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5" name="AutoShape 2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Cute remember cliparts free download clip art jpg - Cliparti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700" y="3290236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07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Everyone can LEARN!!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 descr="High Expectations for Students With Multiple Impairments | Edutopia"/>
          <p:cNvPicPr>
            <a:picLocks noGrp="1" noChangeAspect="1" noChangeArrowheads="1"/>
          </p:cNvPicPr>
          <p:nvPr>
            <p:ph type="media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844" y="1112838"/>
            <a:ext cx="7202311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65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Just a little MOTIVATION!!</a:t>
            </a: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Believe You Can and You Will. Stock Illustration - Illustration of sign,  cute: 1544947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3" y="1763869"/>
            <a:ext cx="3657600" cy="343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f You Can Dream It You Can Do It Kit - DIY Art in a 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836" y="1763869"/>
            <a:ext cx="3584380" cy="358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44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326241" y="422972"/>
            <a:ext cx="4391191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Additional 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495B20-FF2C-4679-89D6-BE7A90DA9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8677" y="1592317"/>
            <a:ext cx="6321972" cy="455623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2"/>
              </a:rPr>
              <a:t>www.ixl.com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3"/>
              </a:rPr>
              <a:t>www.starfall.com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4"/>
              </a:rPr>
              <a:t>www.pbskids.org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5"/>
              </a:rPr>
              <a:t>www.learningchocolate.com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6"/>
              </a:rPr>
              <a:t>www.spellingcity.com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7"/>
              </a:rPr>
              <a:t>www.abcya.com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8"/>
              </a:rPr>
              <a:t>www.turtlediary.com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9"/>
              </a:rPr>
              <a:t>www.Flocabulary.com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0"/>
              </a:rPr>
              <a:t>www.coolmath.com</a:t>
            </a:r>
            <a:endParaRPr lang="en-US" sz="1600" dirty="0">
              <a:solidFill>
                <a:schemeClr val="accent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/>
                </a:solidFill>
                <a:hlinkClick r:id="rId11"/>
              </a:rPr>
              <a:t>www.boomlearning.com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" name="AutoShape 2" descr="Believe You Can and You Will. Stock Illustration - Illustration of sign,  cute: 15449473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78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440a9b46-78a3-4ec3-aaf9-cb265e8b4dc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C1DB1DD45BD041863DC947D6A20EAD" ma:contentTypeVersion="11" ma:contentTypeDescription="Create a new document." ma:contentTypeScope="" ma:versionID="33d849cf62233d46a77f1f0b34c66a9a">
  <xsd:schema xmlns:xsd="http://www.w3.org/2001/XMLSchema" xmlns:xs="http://www.w3.org/2001/XMLSchema" xmlns:p="http://schemas.microsoft.com/office/2006/metadata/properties" xmlns:ns3="440a9b46-78a3-4ec3-aaf9-cb265e8b4dc7" xmlns:ns4="7874e264-af70-4328-b507-da615942586d" targetNamespace="http://schemas.microsoft.com/office/2006/metadata/properties" ma:root="true" ma:fieldsID="f19be0126501a28cf5deabbc8b00bef4" ns3:_="" ns4:_="">
    <xsd:import namespace="440a9b46-78a3-4ec3-aaf9-cb265e8b4dc7"/>
    <xsd:import namespace="7874e264-af70-4328-b507-da615942586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a9b46-78a3-4ec3-aaf9-cb265e8b4d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4e264-af70-4328-b507-da61594258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F6C8FF-3D90-457B-9108-406F928CD7CB}">
  <ds:schemaRefs>
    <ds:schemaRef ds:uri="http://schemas.microsoft.com/office/2006/documentManagement/types"/>
    <ds:schemaRef ds:uri="http://purl.org/dc/dcmitype/"/>
    <ds:schemaRef ds:uri="440a9b46-78a3-4ec3-aaf9-cb265e8b4dc7"/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7874e264-af70-4328-b507-da615942586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24AD6F1-E92D-43DC-935B-6B61B4D1F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0a9b46-78a3-4ec3-aaf9-cb265e8b4dc7"/>
    <ds:schemaRef ds:uri="7874e264-af70-4328-b507-da61594258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274</Words>
  <Application>Microsoft Office PowerPoint</Application>
  <PresentationFormat>Widescreen</PresentationFormat>
  <Paragraphs>125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Franklin Gothic Book</vt:lpstr>
      <vt:lpstr>Times New Roman</vt:lpstr>
      <vt:lpstr>Office Theme</vt:lpstr>
      <vt:lpstr>March 2025  Month At A Glance (MAG)  </vt:lpstr>
      <vt:lpstr>March 2025</vt:lpstr>
      <vt:lpstr>March 2025</vt:lpstr>
      <vt:lpstr>March 2025</vt:lpstr>
      <vt:lpstr>Remember!!</vt:lpstr>
      <vt:lpstr>Everyone can LEARN!!</vt:lpstr>
      <vt:lpstr>Just a little MOTIVATION!!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2022-08-02T13:15:48Z</dcterms:created>
  <dcterms:modified xsi:type="dcterms:W3CDTF">2025-03-03T18:01:18Z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0x01010036C1DB1DD45BD041863DC947D6A20EAD</vt:lpwstr>
  </property>
</Properties>
</file>